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4941550" cy="10621963"/>
  <p:notesSz cx="9144000" cy="6858000"/>
  <p:defaultTextStyle>
    <a:defPPr>
      <a:defRPr lang="ru-RU"/>
    </a:defPPr>
    <a:lvl1pPr marL="0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169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0340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0510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0679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0851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1020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1191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1360" algn="l" defTabSz="14603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>
        <p:scale>
          <a:sx n="60" d="100"/>
          <a:sy n="60" d="100"/>
        </p:scale>
        <p:origin x="-1620" y="-246"/>
      </p:cViewPr>
      <p:guideLst>
        <p:guide orient="horz" pos="3346"/>
        <p:guide pos="4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A92D-BFCB-4ADF-83D3-2D2EF23D1E4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7994-C24A-4FB9-BECF-8B394B6A4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5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616" y="3299698"/>
            <a:ext cx="12700318" cy="2276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235" y="6019112"/>
            <a:ext cx="10459085" cy="27145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0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32626" y="425373"/>
            <a:ext cx="3361849" cy="906309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7078" y="425373"/>
            <a:ext cx="9836520" cy="90630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279" y="6825595"/>
            <a:ext cx="12700318" cy="210964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0279" y="4502043"/>
            <a:ext cx="12700318" cy="232355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016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03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05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067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085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10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11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1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7077" y="2478462"/>
            <a:ext cx="6599185" cy="701000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95290" y="2478462"/>
            <a:ext cx="6599185" cy="701000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082" y="2377650"/>
            <a:ext cx="6601779" cy="9908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169" indent="0">
              <a:buNone/>
              <a:defRPr sz="3200" b="1"/>
            </a:lvl2pPr>
            <a:lvl3pPr marL="1460340" indent="0">
              <a:buNone/>
              <a:defRPr sz="2900" b="1"/>
            </a:lvl3pPr>
            <a:lvl4pPr marL="2190510" indent="0">
              <a:buNone/>
              <a:defRPr sz="2600" b="1"/>
            </a:lvl4pPr>
            <a:lvl5pPr marL="2920679" indent="0">
              <a:buNone/>
              <a:defRPr sz="2600" b="1"/>
            </a:lvl5pPr>
            <a:lvl6pPr marL="3650851" indent="0">
              <a:buNone/>
              <a:defRPr sz="2600" b="1"/>
            </a:lvl6pPr>
            <a:lvl7pPr marL="4381020" indent="0">
              <a:buNone/>
              <a:defRPr sz="2600" b="1"/>
            </a:lvl7pPr>
            <a:lvl8pPr marL="5111191" indent="0">
              <a:buNone/>
              <a:defRPr sz="2600" b="1"/>
            </a:lvl8pPr>
            <a:lvl9pPr marL="584136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7082" y="3368541"/>
            <a:ext cx="6601779" cy="611992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90104" y="2377650"/>
            <a:ext cx="6604373" cy="9908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169" indent="0">
              <a:buNone/>
              <a:defRPr sz="3200" b="1"/>
            </a:lvl2pPr>
            <a:lvl3pPr marL="1460340" indent="0">
              <a:buNone/>
              <a:defRPr sz="2900" b="1"/>
            </a:lvl3pPr>
            <a:lvl4pPr marL="2190510" indent="0">
              <a:buNone/>
              <a:defRPr sz="2600" b="1"/>
            </a:lvl4pPr>
            <a:lvl5pPr marL="2920679" indent="0">
              <a:buNone/>
              <a:defRPr sz="2600" b="1"/>
            </a:lvl5pPr>
            <a:lvl6pPr marL="3650851" indent="0">
              <a:buNone/>
              <a:defRPr sz="2600" b="1"/>
            </a:lvl6pPr>
            <a:lvl7pPr marL="4381020" indent="0">
              <a:buNone/>
              <a:defRPr sz="2600" b="1"/>
            </a:lvl7pPr>
            <a:lvl8pPr marL="5111191" indent="0">
              <a:buNone/>
              <a:defRPr sz="2600" b="1"/>
            </a:lvl8pPr>
            <a:lvl9pPr marL="5841360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590104" y="3368541"/>
            <a:ext cx="6604373" cy="611992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82" y="422911"/>
            <a:ext cx="4915667" cy="1799833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1734" y="422916"/>
            <a:ext cx="8352743" cy="90655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82" y="2222748"/>
            <a:ext cx="4915667" cy="7265719"/>
          </a:xfrm>
        </p:spPr>
        <p:txBody>
          <a:bodyPr/>
          <a:lstStyle>
            <a:lvl1pPr marL="0" indent="0">
              <a:buNone/>
              <a:defRPr sz="2200"/>
            </a:lvl1pPr>
            <a:lvl2pPr marL="730169" indent="0">
              <a:buNone/>
              <a:defRPr sz="1900"/>
            </a:lvl2pPr>
            <a:lvl3pPr marL="1460340" indent="0">
              <a:buNone/>
              <a:defRPr sz="1600"/>
            </a:lvl3pPr>
            <a:lvl4pPr marL="2190510" indent="0">
              <a:buNone/>
              <a:defRPr sz="1400"/>
            </a:lvl4pPr>
            <a:lvl5pPr marL="2920679" indent="0">
              <a:buNone/>
              <a:defRPr sz="1400"/>
            </a:lvl5pPr>
            <a:lvl6pPr marL="3650851" indent="0">
              <a:buNone/>
              <a:defRPr sz="1400"/>
            </a:lvl6pPr>
            <a:lvl7pPr marL="4381020" indent="0">
              <a:buNone/>
              <a:defRPr sz="1400"/>
            </a:lvl7pPr>
            <a:lvl8pPr marL="5111191" indent="0">
              <a:buNone/>
              <a:defRPr sz="1400"/>
            </a:lvl8pPr>
            <a:lvl9pPr marL="5841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648" y="7435378"/>
            <a:ext cx="8964930" cy="87778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28648" y="949092"/>
            <a:ext cx="8964930" cy="6373178"/>
          </a:xfrm>
        </p:spPr>
        <p:txBody>
          <a:bodyPr/>
          <a:lstStyle>
            <a:lvl1pPr marL="0" indent="0">
              <a:buNone/>
              <a:defRPr sz="5100"/>
            </a:lvl1pPr>
            <a:lvl2pPr marL="730169" indent="0">
              <a:buNone/>
              <a:defRPr sz="4400"/>
            </a:lvl2pPr>
            <a:lvl3pPr marL="1460340" indent="0">
              <a:buNone/>
              <a:defRPr sz="3800"/>
            </a:lvl3pPr>
            <a:lvl4pPr marL="2190510" indent="0">
              <a:buNone/>
              <a:defRPr sz="3200"/>
            </a:lvl4pPr>
            <a:lvl5pPr marL="2920679" indent="0">
              <a:buNone/>
              <a:defRPr sz="3200"/>
            </a:lvl5pPr>
            <a:lvl6pPr marL="3650851" indent="0">
              <a:buNone/>
              <a:defRPr sz="3200"/>
            </a:lvl6pPr>
            <a:lvl7pPr marL="4381020" indent="0">
              <a:buNone/>
              <a:defRPr sz="3200"/>
            </a:lvl7pPr>
            <a:lvl8pPr marL="5111191" indent="0">
              <a:buNone/>
              <a:defRPr sz="3200"/>
            </a:lvl8pPr>
            <a:lvl9pPr marL="5841360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648" y="8313166"/>
            <a:ext cx="8964930" cy="1246605"/>
          </a:xfrm>
        </p:spPr>
        <p:txBody>
          <a:bodyPr/>
          <a:lstStyle>
            <a:lvl1pPr marL="0" indent="0">
              <a:buNone/>
              <a:defRPr sz="2200"/>
            </a:lvl1pPr>
            <a:lvl2pPr marL="730169" indent="0">
              <a:buNone/>
              <a:defRPr sz="1900"/>
            </a:lvl2pPr>
            <a:lvl3pPr marL="1460340" indent="0">
              <a:buNone/>
              <a:defRPr sz="1600"/>
            </a:lvl3pPr>
            <a:lvl4pPr marL="2190510" indent="0">
              <a:buNone/>
              <a:defRPr sz="1400"/>
            </a:lvl4pPr>
            <a:lvl5pPr marL="2920679" indent="0">
              <a:buNone/>
              <a:defRPr sz="1400"/>
            </a:lvl5pPr>
            <a:lvl6pPr marL="3650851" indent="0">
              <a:buNone/>
              <a:defRPr sz="1400"/>
            </a:lvl6pPr>
            <a:lvl7pPr marL="4381020" indent="0">
              <a:buNone/>
              <a:defRPr sz="1400"/>
            </a:lvl7pPr>
            <a:lvl8pPr marL="5111191" indent="0">
              <a:buNone/>
              <a:defRPr sz="1400"/>
            </a:lvl8pPr>
            <a:lvl9pPr marL="5841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80" y="425372"/>
            <a:ext cx="13447395" cy="1770327"/>
          </a:xfrm>
          <a:prstGeom prst="rect">
            <a:avLst/>
          </a:prstGeom>
        </p:spPr>
        <p:txBody>
          <a:bodyPr vert="horz" lIns="146034" tIns="73017" rIns="146034" bIns="730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7080" y="2478462"/>
            <a:ext cx="13447395" cy="7010005"/>
          </a:xfrm>
          <a:prstGeom prst="rect">
            <a:avLst/>
          </a:prstGeom>
        </p:spPr>
        <p:txBody>
          <a:bodyPr vert="horz" lIns="146034" tIns="73017" rIns="146034" bIns="730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7077" y="9844990"/>
            <a:ext cx="3486362" cy="565521"/>
          </a:xfrm>
          <a:prstGeom prst="rect">
            <a:avLst/>
          </a:prstGeom>
        </p:spPr>
        <p:txBody>
          <a:bodyPr vert="horz" lIns="146034" tIns="73017" rIns="146034" bIns="7301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05032" y="9844990"/>
            <a:ext cx="4731491" cy="565521"/>
          </a:xfrm>
          <a:prstGeom prst="rect">
            <a:avLst/>
          </a:prstGeom>
        </p:spPr>
        <p:txBody>
          <a:bodyPr vert="horz" lIns="146034" tIns="73017" rIns="146034" bIns="7301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08111" y="9844990"/>
            <a:ext cx="3486362" cy="565521"/>
          </a:xfrm>
          <a:prstGeom prst="rect">
            <a:avLst/>
          </a:prstGeom>
        </p:spPr>
        <p:txBody>
          <a:bodyPr vert="horz" lIns="146034" tIns="73017" rIns="146034" bIns="7301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03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628" indent="-547628" algn="l" defTabSz="14603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6527" indent="-456358" algn="l" defTabSz="146034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425" indent="-365086" algn="l" defTabSz="14603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5596" indent="-365086" algn="l" defTabSz="14603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5766" indent="-365086" algn="l" defTabSz="14603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5935" indent="-365086" algn="l" defTabSz="14603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6106" indent="-365086" algn="l" defTabSz="14603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76276" indent="-365086" algn="l" defTabSz="14603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06446" indent="-365086" algn="l" defTabSz="14603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169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340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0510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0679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0851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1020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1191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1360" algn="l" defTabSz="14603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6909_html_m6bc5b3c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045" y="238564"/>
            <a:ext cx="9922192" cy="28594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2727" y="442548"/>
            <a:ext cx="1750975" cy="19916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12727" y="2987411"/>
            <a:ext cx="1750975" cy="19916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84297" y="8025625"/>
            <a:ext cx="1750975" cy="19916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1355" y="5525295"/>
            <a:ext cx="1750975" cy="19916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27437" y="5864213"/>
            <a:ext cx="1750975" cy="199163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2606969" y="2987411"/>
            <a:ext cx="1750975" cy="19916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455214" y="5864213"/>
            <a:ext cx="1750975" cy="19916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1556386" y="8077137"/>
            <a:ext cx="1750975" cy="199163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2256776" y="5532274"/>
            <a:ext cx="1750975" cy="199163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613519" y="5864213"/>
            <a:ext cx="1750975" cy="1991632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606969" y="442548"/>
            <a:ext cx="1750975" cy="1991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034" tIns="73017" rIns="146034" bIns="73017" rtlCol="0" anchor="ctr"/>
          <a:lstStyle/>
          <a:p>
            <a:pPr algn="ctr"/>
            <a:endParaRPr lang="ru-RU" dirty="0"/>
          </a:p>
        </p:txBody>
      </p:sp>
      <p:sp>
        <p:nvSpPr>
          <p:cNvPr id="14" name="TextBox 55"/>
          <p:cNvSpPr txBox="1">
            <a:spLocks noChangeArrowheads="1"/>
          </p:cNvSpPr>
          <p:nvPr/>
        </p:nvSpPr>
        <p:spPr bwMode="auto">
          <a:xfrm>
            <a:off x="2" y="2333248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Адаменюк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Михаил Анисимович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5"/>
          <p:cNvSpPr txBox="1">
            <a:spLocks noChangeArrowheads="1"/>
          </p:cNvSpPr>
          <p:nvPr/>
        </p:nvSpPr>
        <p:spPr bwMode="auto">
          <a:xfrm>
            <a:off x="11899933" y="2358520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Пилипенко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Федор Васильевич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5"/>
          <p:cNvSpPr txBox="1">
            <a:spLocks noChangeArrowheads="1"/>
          </p:cNvSpPr>
          <p:nvPr/>
        </p:nvSpPr>
        <p:spPr bwMode="auto">
          <a:xfrm>
            <a:off x="0" y="4905016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Березин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Михаил Павлович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55"/>
          <p:cNvSpPr txBox="1">
            <a:spLocks noChangeArrowheads="1"/>
          </p:cNvSpPr>
          <p:nvPr/>
        </p:nvSpPr>
        <p:spPr bwMode="auto">
          <a:xfrm>
            <a:off x="10899799" y="9977114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Голубев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Евгений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Михалович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1112793" y="9883013"/>
            <a:ext cx="3041617" cy="66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Байдаков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Никандрович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469851" y="7454121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Васильев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Иван Михайлович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55"/>
          <p:cNvSpPr txBox="1">
            <a:spLocks noChangeArrowheads="1"/>
          </p:cNvSpPr>
          <p:nvPr/>
        </p:nvSpPr>
        <p:spPr bwMode="auto">
          <a:xfrm>
            <a:off x="8756659" y="7762536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Мара-Новик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Иван Васильевич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55"/>
          <p:cNvSpPr txBox="1">
            <a:spLocks noChangeArrowheads="1"/>
          </p:cNvSpPr>
          <p:nvPr/>
        </p:nvSpPr>
        <p:spPr bwMode="auto">
          <a:xfrm>
            <a:off x="6042015" y="7762536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Розова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Зинаида Ивановна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5"/>
          <p:cNvSpPr txBox="1">
            <a:spLocks noChangeArrowheads="1"/>
          </p:cNvSpPr>
          <p:nvPr/>
        </p:nvSpPr>
        <p:spPr bwMode="auto">
          <a:xfrm>
            <a:off x="3184495" y="7787808"/>
            <a:ext cx="3041617" cy="6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Вдовин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Александр Тимофеевич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11614179" y="7454121"/>
            <a:ext cx="3041617" cy="83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Смирнов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Дмитрий Федорович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55"/>
          <p:cNvSpPr txBox="1">
            <a:spLocks noChangeArrowheads="1"/>
          </p:cNvSpPr>
          <p:nvPr/>
        </p:nvSpPr>
        <p:spPr bwMode="auto">
          <a:xfrm>
            <a:off x="11899933" y="4903887"/>
            <a:ext cx="3041617" cy="83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Зеленова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Лидия Дмитриевна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5541949" y="8597129"/>
            <a:ext cx="3857652" cy="204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3279" tIns="116640" rIns="233279" bIns="11664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Варенцова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Матрёна Павловна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Жук Федор Дмитриевич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Лашкевич Лев Николаевич</a:t>
            </a: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Ляшко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Тихон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Пантелеймонович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Симонов Иван Васильевич</a:t>
            </a:r>
          </a:p>
          <a:p>
            <a:pPr algn="ctr">
              <a:lnSpc>
                <a:spcPts val="1500"/>
              </a:lnSpc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84429" y="2810651"/>
            <a:ext cx="9962343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i="1" dirty="0" smtClean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i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помним, чтим, гордимся!</a:t>
            </a:r>
          </a:p>
          <a:p>
            <a:pPr algn="ctr"/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99" y="2786848"/>
            <a:ext cx="3876802" cy="1276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</Words>
  <Application>Microsoft Office PowerPoint</Application>
  <PresentationFormat>Произвольный</PresentationFormat>
  <Paragraphs>29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Заяц Александра Владимировна</cp:lastModifiedBy>
  <cp:revision>44</cp:revision>
  <dcterms:modified xsi:type="dcterms:W3CDTF">2020-04-27T04:12:52Z</dcterms:modified>
</cp:coreProperties>
</file>